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6" r:id="rId3"/>
    <p:sldId id="279" r:id="rId4"/>
    <p:sldId id="258" r:id="rId5"/>
    <p:sldId id="277" r:id="rId6"/>
    <p:sldId id="259" r:id="rId7"/>
    <p:sldId id="27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6b3e87af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b6b3e87af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6b3e87af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6b3e87af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6b3e87af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b6b3e87af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b3e87af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6b3e87af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b3e87af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b6b3e87af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b3e87afc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b6b3e87afc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b3e87afc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b6b3e87afc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b3e87af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b6b3e87af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6b3e87af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6b3e87af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6b3e87afc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6b3e87afc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6b3e87af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6b3e87af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b3e87af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6b3e87af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b3e87af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b3e87af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b3e87af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b3e87afc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6b3e87af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6b3e87af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6b3e87af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6b3e87af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b3e87a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b6b3e87a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Nemo	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database system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2292450"/>
            <a:ext cx="1719425" cy="1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75" y="1350175"/>
            <a:ext cx="7553701" cy="32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Employee</a:t>
            </a:r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25" y="1603800"/>
            <a:ext cx="7823799" cy="2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Announcements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1487950"/>
            <a:ext cx="7417124" cy="35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 Supervisor main view</a:t>
            </a:r>
            <a:endParaRPr sz="1100"/>
          </a:p>
        </p:txBody>
      </p:sp>
      <p:pic>
        <p:nvPicPr>
          <p:cNvPr id="237" name="Google Shape;237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4625" y="1369219"/>
            <a:ext cx="54348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1: view assigned lines</a:t>
            </a:r>
            <a:endParaRPr sz="1100"/>
          </a:p>
        </p:txBody>
      </p:sp>
      <p:pic>
        <p:nvPicPr>
          <p:cNvPr id="243" name="Google Shape;24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2414" y="1369219"/>
            <a:ext cx="5439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2: view assigned machines</a:t>
            </a:r>
            <a:endParaRPr sz="1100"/>
          </a:p>
        </p:txBody>
      </p:sp>
      <p:pic>
        <p:nvPicPr>
          <p:cNvPr id="249" name="Google Shape;249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7185" y="1369219"/>
            <a:ext cx="54897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3: view profile</a:t>
            </a:r>
            <a:endParaRPr sz="1100"/>
          </a:p>
        </p:txBody>
      </p:sp>
      <p:pic>
        <p:nvPicPr>
          <p:cNvPr id="255" name="Google Shape;255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9274" y="1369219"/>
            <a:ext cx="54054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4: view workers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" sz="1100"/>
            </a:br>
            <a:r>
              <a:rPr lang="en"/>
              <a:t>note: supervisor can view workers assigned to him and workers who are not assigned yet to assign some of them if needed by selecting then a button will appear to choose a machine </a:t>
            </a:r>
            <a:endParaRPr/>
          </a:p>
        </p:txBody>
      </p:sp>
      <p:pic>
        <p:nvPicPr>
          <p:cNvPr id="261" name="Google Shape;261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1123" y="1369219"/>
            <a:ext cx="63219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5155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5: Insert/update Daily production of a line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" sz="1100"/>
            </a:br>
            <a:r>
              <a:rPr lang="en"/>
              <a:t>supervisor can view 2 drop down menus of his assigned lines and all the products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then enters the amount in the text box</a:t>
            </a:r>
            <a:endParaRPr/>
          </a:p>
        </p:txBody>
      </p:sp>
      <p:pic>
        <p:nvPicPr>
          <p:cNvPr id="267" name="Google Shape;267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6818" y="1369219"/>
            <a:ext cx="5430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6: view daily production amount of lines if exists</a:t>
            </a:r>
            <a:endParaRPr sz="1100"/>
          </a:p>
        </p:txBody>
      </p:sp>
      <p:pic>
        <p:nvPicPr>
          <p:cNvPr id="273" name="Google Shape;27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8302" y="1369219"/>
            <a:ext cx="5427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6BB6-AE87-49C9-B074-24FE72BB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pic>
        <p:nvPicPr>
          <p:cNvPr id="5" name="Picture 4" descr="A picture containing indoor, warehouse, factory&#10;&#10;Description automatically generated">
            <a:extLst>
              <a:ext uri="{FF2B5EF4-FFF2-40B4-BE49-F238E27FC236}">
                <a16:creationId xmlns:a16="http://schemas.microsoft.com/office/drawing/2014/main" id="{38262A89-8CB1-41B5-B30D-297F3B95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87" y="1940948"/>
            <a:ext cx="4624407" cy="3061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B5D9A-1E71-4C4E-BFFB-776AC6BD25F1}"/>
              </a:ext>
            </a:extLst>
          </p:cNvPr>
          <p:cNvSpPr txBox="1"/>
          <p:nvPr/>
        </p:nvSpPr>
        <p:spPr>
          <a:xfrm>
            <a:off x="1183341" y="1387218"/>
            <a:ext cx="677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Control a complete Factory, starting from machine and worker to manager</a:t>
            </a:r>
          </a:p>
        </p:txBody>
      </p:sp>
    </p:spTree>
    <p:extLst>
      <p:ext uri="{BB962C8B-B14F-4D97-AF65-F5344CB8AC3E}">
        <p14:creationId xmlns:p14="http://schemas.microsoft.com/office/powerpoint/2010/main" val="2782858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2854035" y="375375"/>
            <a:ext cx="310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Calibri"/>
              <a:buNone/>
            </a:pPr>
            <a:r>
              <a:rPr lang="en" sz="1100"/>
              <a:t>		        Worker Main View</a:t>
            </a:r>
            <a:endParaRPr sz="1100"/>
          </a:p>
        </p:txBody>
      </p:sp>
      <p:pic>
        <p:nvPicPr>
          <p:cNvPr id="279" name="Google Shape;279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5593" y="1369219"/>
            <a:ext cx="43527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1104525" y="759250"/>
            <a:ext cx="64737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 can view their transcript and can see any announcements from manager or supervisor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		Worker notification window</a:t>
            </a:r>
            <a:endParaRPr sz="1100"/>
          </a:p>
        </p:txBody>
      </p:sp>
      <p:pic>
        <p:nvPicPr>
          <p:cNvPr id="286" name="Google Shape;28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8949" y="1369219"/>
            <a:ext cx="57861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9600"/>
              <a:t>Thanks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15">
            <a:extLst>
              <a:ext uri="{FF2B5EF4-FFF2-40B4-BE49-F238E27FC236}">
                <a16:creationId xmlns:a16="http://schemas.microsoft.com/office/drawing/2014/main" id="{850FE723-8784-46C6-BD34-E5427ABCC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consists of</a:t>
            </a:r>
            <a:endParaRPr/>
          </a:p>
        </p:txBody>
      </p:sp>
      <p:pic>
        <p:nvPicPr>
          <p:cNvPr id="5" name="Google Shape;149;p15">
            <a:extLst>
              <a:ext uri="{FF2B5EF4-FFF2-40B4-BE49-F238E27FC236}">
                <a16:creationId xmlns:a16="http://schemas.microsoft.com/office/drawing/2014/main" id="{897568A2-8733-4FD1-85B9-62C8AF4A2A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" y="1813152"/>
            <a:ext cx="2465949" cy="25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15">
            <a:extLst>
              <a:ext uri="{FF2B5EF4-FFF2-40B4-BE49-F238E27FC236}">
                <a16:creationId xmlns:a16="http://schemas.microsoft.com/office/drawing/2014/main" id="{9A4946EC-89A9-4BA9-A496-4F916D326E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88" y="1634725"/>
            <a:ext cx="2523773" cy="29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15">
            <a:extLst>
              <a:ext uri="{FF2B5EF4-FFF2-40B4-BE49-F238E27FC236}">
                <a16:creationId xmlns:a16="http://schemas.microsoft.com/office/drawing/2014/main" id="{B444628E-9FB8-4188-AED0-EFDCA3ACBBEC}"/>
              </a:ext>
            </a:extLst>
          </p:cNvPr>
          <p:cNvSpPr txBox="1"/>
          <p:nvPr/>
        </p:nvSpPr>
        <p:spPr>
          <a:xfrm>
            <a:off x="542050" y="1415075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Manager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183A2877-113E-4CA5-A5F1-2DD1509115AA}"/>
              </a:ext>
            </a:extLst>
          </p:cNvPr>
          <p:cNvSpPr txBox="1"/>
          <p:nvPr/>
        </p:nvSpPr>
        <p:spPr>
          <a:xfrm>
            <a:off x="6252438" y="1311363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Worker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53;p15">
            <a:extLst>
              <a:ext uri="{FF2B5EF4-FFF2-40B4-BE49-F238E27FC236}">
                <a16:creationId xmlns:a16="http://schemas.microsoft.com/office/drawing/2014/main" id="{8D73CD0C-3B66-4641-BD24-AA815C36BBE9}"/>
              </a:ext>
            </a:extLst>
          </p:cNvPr>
          <p:cNvSpPr txBox="1"/>
          <p:nvPr/>
        </p:nvSpPr>
        <p:spPr>
          <a:xfrm>
            <a:off x="3593100" y="1203625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54;p15">
            <a:extLst>
              <a:ext uri="{FF2B5EF4-FFF2-40B4-BE49-F238E27FC236}">
                <a16:creationId xmlns:a16="http://schemas.microsoft.com/office/drawing/2014/main" id="{8C454129-C326-489D-A55E-1F455E35EE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177" y="1775773"/>
            <a:ext cx="2360501" cy="26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91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459400" y="1956150"/>
            <a:ext cx="155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Production Line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2672625"/>
            <a:ext cx="2079525" cy="17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1297" y="3611226"/>
            <a:ext cx="625506" cy="21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882313" y="1768725"/>
            <a:ext cx="155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2628138"/>
            <a:ext cx="2286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3890800" y="1848600"/>
            <a:ext cx="155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6"/>
          <p:cNvCxnSpPr/>
          <p:nvPr/>
        </p:nvCxnSpPr>
        <p:spPr>
          <a:xfrm>
            <a:off x="2388200" y="3803125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5443000" y="3716725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2003B6-07E0-4D76-B606-E29A5CE5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28" y="2474490"/>
            <a:ext cx="2509543" cy="22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16D-0B1F-48BC-81C2-622938B1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076D7-F552-4253-8C86-13EA5C555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164;p16">
            <a:extLst>
              <a:ext uri="{FF2B5EF4-FFF2-40B4-BE49-F238E27FC236}">
                <a16:creationId xmlns:a16="http://schemas.microsoft.com/office/drawing/2014/main" id="{0866472B-4034-4A43-82E3-865EFE2DA2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9847" y="2110426"/>
            <a:ext cx="2286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4;p15">
            <a:extLst>
              <a:ext uri="{FF2B5EF4-FFF2-40B4-BE49-F238E27FC236}">
                <a16:creationId xmlns:a16="http://schemas.microsoft.com/office/drawing/2014/main" id="{CA51E831-CDC6-4BC2-9AD0-8B1951C88A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7" y="1822749"/>
            <a:ext cx="2360501" cy="2656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66;p16">
            <a:extLst>
              <a:ext uri="{FF2B5EF4-FFF2-40B4-BE49-F238E27FC236}">
                <a16:creationId xmlns:a16="http://schemas.microsoft.com/office/drawing/2014/main" id="{D77752E5-3D4C-4F83-BE6F-76FF0F97E831}"/>
              </a:ext>
            </a:extLst>
          </p:cNvPr>
          <p:cNvCxnSpPr/>
          <p:nvPr/>
        </p:nvCxnSpPr>
        <p:spPr>
          <a:xfrm>
            <a:off x="2654808" y="3043366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74;p17">
            <a:extLst>
              <a:ext uri="{FF2B5EF4-FFF2-40B4-BE49-F238E27FC236}">
                <a16:creationId xmlns:a16="http://schemas.microsoft.com/office/drawing/2014/main" id="{82812D78-875D-48EA-AC0B-93D9B9C92063}"/>
              </a:ext>
            </a:extLst>
          </p:cNvPr>
          <p:cNvSpPr txBox="1"/>
          <p:nvPr/>
        </p:nvSpPr>
        <p:spPr>
          <a:xfrm>
            <a:off x="3564531" y="2807600"/>
            <a:ext cx="119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Works on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" name="Google Shape;166;p16">
            <a:extLst>
              <a:ext uri="{FF2B5EF4-FFF2-40B4-BE49-F238E27FC236}">
                <a16:creationId xmlns:a16="http://schemas.microsoft.com/office/drawing/2014/main" id="{40FCA547-3EA7-483E-B9BA-8E0D4470C58E}"/>
              </a:ext>
            </a:extLst>
          </p:cNvPr>
          <p:cNvCxnSpPr/>
          <p:nvPr/>
        </p:nvCxnSpPr>
        <p:spPr>
          <a:xfrm>
            <a:off x="4572000" y="3032008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E77A18-0E70-4762-B041-14E64567B73B}"/>
              </a:ext>
            </a:extLst>
          </p:cNvPr>
          <p:cNvSpPr txBox="1"/>
          <p:nvPr/>
        </p:nvSpPr>
        <p:spPr>
          <a:xfrm>
            <a:off x="682171" y="145341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98192-4746-43AF-8783-9844B16E437D}"/>
              </a:ext>
            </a:extLst>
          </p:cNvPr>
          <p:cNvSpPr txBox="1"/>
          <p:nvPr/>
        </p:nvSpPr>
        <p:spPr>
          <a:xfrm>
            <a:off x="6125028" y="16840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4750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line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363" y="2571750"/>
            <a:ext cx="2079525" cy="17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3591425" y="3077525"/>
            <a:ext cx="119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Manages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17"/>
          <p:cNvCxnSpPr/>
          <p:nvPr/>
        </p:nvCxnSpPr>
        <p:spPr>
          <a:xfrm>
            <a:off x="2553550" y="3293063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4708200" y="3293075"/>
            <a:ext cx="98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88" y="2012038"/>
            <a:ext cx="2523773" cy="29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608375" y="1488350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890038" y="1827575"/>
            <a:ext cx="155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Production Line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E570-4410-4333-AA09-B08A8087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39FCC-9F60-4985-8553-A598837D516C}"/>
              </a:ext>
            </a:extLst>
          </p:cNvPr>
          <p:cNvSpPr txBox="1"/>
          <p:nvPr/>
        </p:nvSpPr>
        <p:spPr>
          <a:xfrm>
            <a:off x="703943" y="1567542"/>
            <a:ext cx="771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1- For any factory manager who wants to store data regarding employees,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Production lines, machines, for later manipulation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9F7CD-EBF9-4BF8-B9FC-EFAD7A51C5D7}"/>
              </a:ext>
            </a:extLst>
          </p:cNvPr>
          <p:cNvSpPr txBox="1"/>
          <p:nvPr/>
        </p:nvSpPr>
        <p:spPr>
          <a:xfrm>
            <a:off x="703943" y="2402473"/>
            <a:ext cx="6561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2- For anyone who wants to boost his work with high quality statistics.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CBB84-2156-4449-93CB-F7E1CD3F5F25}"/>
              </a:ext>
            </a:extLst>
          </p:cNvPr>
          <p:cNvSpPr txBox="1"/>
          <p:nvPr/>
        </p:nvSpPr>
        <p:spPr>
          <a:xfrm>
            <a:off x="703943" y="2929627"/>
            <a:ext cx="5658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3-For anyone who wants consistent and non-redundant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5A7DE-5FFB-44FD-B979-1B7D3A994197}"/>
              </a:ext>
            </a:extLst>
          </p:cNvPr>
          <p:cNvSpPr txBox="1"/>
          <p:nvPr/>
        </p:nvSpPr>
        <p:spPr>
          <a:xfrm>
            <a:off x="703942" y="3456781"/>
            <a:ext cx="5808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4-For anyone who wants Good design and interactive system </a:t>
            </a:r>
          </a:p>
        </p:txBody>
      </p:sp>
    </p:spTree>
    <p:extLst>
      <p:ext uri="{BB962C8B-B14F-4D97-AF65-F5344CB8AC3E}">
        <p14:creationId xmlns:p14="http://schemas.microsoft.com/office/powerpoint/2010/main" val="37171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395100" y="1681425"/>
            <a:ext cx="203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 access to everything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42050" y="257235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Insert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42050" y="290470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42050" y="333580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5005875" y="2085550"/>
            <a:ext cx="20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overall statistics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19"/>
          <p:cNvCxnSpPr>
            <a:endCxn id="197" idx="0"/>
          </p:cNvCxnSpPr>
          <p:nvPr/>
        </p:nvCxnSpPr>
        <p:spPr>
          <a:xfrm rot="5400000">
            <a:off x="1313700" y="974175"/>
            <a:ext cx="808200" cy="606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9"/>
          <p:cNvCxnSpPr>
            <a:endCxn id="201" idx="0"/>
          </p:cNvCxnSpPr>
          <p:nvPr/>
        </p:nvCxnSpPr>
        <p:spPr>
          <a:xfrm>
            <a:off x="2039025" y="946750"/>
            <a:ext cx="3990900" cy="1138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50" y="1273138"/>
            <a:ext cx="7482676" cy="35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247</Words>
  <Application>Microsoft Office PowerPoint</Application>
  <PresentationFormat>On-screen Show (16:9)</PresentationFormat>
  <Paragraphs>50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Montserrat</vt:lpstr>
      <vt:lpstr>Lato</vt:lpstr>
      <vt:lpstr>Arial</vt:lpstr>
      <vt:lpstr>Calibri</vt:lpstr>
      <vt:lpstr>Focus</vt:lpstr>
      <vt:lpstr>Nemo </vt:lpstr>
      <vt:lpstr>Aim</vt:lpstr>
      <vt:lpstr>It consists of</vt:lpstr>
      <vt:lpstr>System</vt:lpstr>
      <vt:lpstr>System</vt:lpstr>
      <vt:lpstr>Production line</vt:lpstr>
      <vt:lpstr>Who is this for?</vt:lpstr>
      <vt:lpstr>Manager</vt:lpstr>
      <vt:lpstr>Statistics</vt:lpstr>
      <vt:lpstr>Statistics </vt:lpstr>
      <vt:lpstr>Update Employee</vt:lpstr>
      <vt:lpstr>Send Announcements</vt:lpstr>
      <vt:lpstr> Supervisor main view</vt:lpstr>
      <vt:lpstr>Option 1: view assigned lines</vt:lpstr>
      <vt:lpstr>Option 2: view assigned machines</vt:lpstr>
      <vt:lpstr>Option 3: view profile</vt:lpstr>
      <vt:lpstr>Option 4: view workers  note: supervisor can view workers assigned to him and workers who are not assigned yet to assign some of them if needed by selecting then a button will appear to choose a machine </vt:lpstr>
      <vt:lpstr>Option 5: Insert/update Daily production of a line  supervisor can view 2 drop down menus of his assigned lines and all the products  then enters the amount in the text box</vt:lpstr>
      <vt:lpstr>Option 6: view daily production amount of lines if exists</vt:lpstr>
      <vt:lpstr>          Worker Main View</vt:lpstr>
      <vt:lpstr>  Worker notification window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Nemo </dc:title>
  <cp:lastModifiedBy>Ahmed Adel</cp:lastModifiedBy>
  <cp:revision>4</cp:revision>
  <dcterms:modified xsi:type="dcterms:W3CDTF">2021-06-05T21:35:23Z</dcterms:modified>
</cp:coreProperties>
</file>